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94682-C31B-6F4A-ABA5-15039D0BD157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7162E-D0B5-F744-9310-832A2D6C951F}">
      <dgm:prSet phldrT="[Text]"/>
      <dgm:spPr/>
      <dgm:t>
        <a:bodyPr/>
        <a:lstStyle/>
        <a:p>
          <a:r>
            <a:rPr lang="en-US" altLang="zh-CN" dirty="0" smtClean="0"/>
            <a:t>NY</a:t>
          </a:r>
          <a:r>
            <a:rPr lang="zh-CN" altLang="en-US" dirty="0" smtClean="0"/>
            <a:t> </a:t>
          </a:r>
          <a:r>
            <a:rPr lang="en-US" altLang="zh-CN" dirty="0" smtClean="0"/>
            <a:t>restrooms</a:t>
          </a:r>
          <a:endParaRPr lang="en-US" dirty="0"/>
        </a:p>
      </dgm:t>
    </dgm:pt>
    <dgm:pt modelId="{0851D847-12AA-8243-8969-9BCCC7413742}" type="parTrans" cxnId="{3E3029A8-AE34-A14B-9BB6-D778207F2A96}">
      <dgm:prSet/>
      <dgm:spPr/>
      <dgm:t>
        <a:bodyPr/>
        <a:lstStyle/>
        <a:p>
          <a:endParaRPr lang="en-US"/>
        </a:p>
      </dgm:t>
    </dgm:pt>
    <dgm:pt modelId="{A6A20F4C-31C1-5C4F-B788-207F16B24EAB}" type="sibTrans" cxnId="{3E3029A8-AE34-A14B-9BB6-D778207F2A96}">
      <dgm:prSet/>
      <dgm:spPr/>
      <dgm:t>
        <a:bodyPr/>
        <a:lstStyle/>
        <a:p>
          <a:endParaRPr lang="en-US"/>
        </a:p>
      </dgm:t>
    </dgm:pt>
    <dgm:pt modelId="{9704E677-847B-C142-A3A7-D8A6D11A70F6}">
      <dgm:prSet phldrT="[Text]"/>
      <dgm:spPr/>
      <dgm:t>
        <a:bodyPr/>
        <a:lstStyle/>
        <a:p>
          <a:r>
            <a:rPr lang="en-US" altLang="zh-CN" dirty="0" smtClean="0"/>
            <a:t>Directory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public</a:t>
          </a:r>
          <a:r>
            <a:rPr lang="zh-CN" altLang="en-US" dirty="0" smtClean="0"/>
            <a:t> </a:t>
          </a:r>
          <a:r>
            <a:rPr lang="en-US" altLang="zh-CN" dirty="0" smtClean="0"/>
            <a:t>park</a:t>
          </a:r>
          <a:r>
            <a:rPr lang="zh-CN" altLang="en-US" dirty="0" smtClean="0"/>
            <a:t> </a:t>
          </a:r>
          <a:r>
            <a:rPr lang="en-US" altLang="zh-CN" dirty="0" smtClean="0"/>
            <a:t>with</a:t>
          </a:r>
          <a:r>
            <a:rPr lang="zh-CN" altLang="en-US" dirty="0" smtClean="0"/>
            <a:t> </a:t>
          </a:r>
          <a:r>
            <a:rPr lang="en-US" altLang="zh-CN" dirty="0" smtClean="0"/>
            <a:t>toilet</a:t>
          </a:r>
          <a:r>
            <a:rPr lang="zh-CN" altLang="en-US" dirty="0" smtClean="0"/>
            <a:t> </a:t>
          </a:r>
          <a:r>
            <a:rPr lang="en-US" altLang="zh-CN" dirty="0" smtClean="0"/>
            <a:t>in</a:t>
          </a:r>
          <a:r>
            <a:rPr lang="zh-CN" altLang="en-US" dirty="0" smtClean="0"/>
            <a:t> </a:t>
          </a:r>
          <a:r>
            <a:rPr lang="en-US" altLang="zh-CN" dirty="0" smtClean="0"/>
            <a:t>NYC</a:t>
          </a:r>
          <a:r>
            <a:rPr lang="zh-CN" altLang="en-US" dirty="0" smtClean="0"/>
            <a:t> </a:t>
          </a:r>
          <a:r>
            <a:rPr lang="en-US" altLang="zh-CN" dirty="0" smtClean="0"/>
            <a:t>Open</a:t>
          </a:r>
          <a:r>
            <a:rPr lang="zh-CN" altLang="en-US" dirty="0" smtClean="0"/>
            <a:t> </a:t>
          </a:r>
          <a:r>
            <a:rPr lang="en-US" altLang="zh-CN" dirty="0" smtClean="0"/>
            <a:t>data</a:t>
          </a:r>
          <a:endParaRPr lang="en-US" dirty="0"/>
        </a:p>
      </dgm:t>
    </dgm:pt>
    <dgm:pt modelId="{4136354A-6A82-7F4A-9848-53317A90B2F2}" type="parTrans" cxnId="{BC5E148A-4D6C-0E4E-8678-E9D7ED4B730E}">
      <dgm:prSet/>
      <dgm:spPr/>
      <dgm:t>
        <a:bodyPr/>
        <a:lstStyle/>
        <a:p>
          <a:endParaRPr lang="en-US"/>
        </a:p>
      </dgm:t>
    </dgm:pt>
    <dgm:pt modelId="{628DA330-2174-4142-B20F-ED786DE5C319}" type="sibTrans" cxnId="{BC5E148A-4D6C-0E4E-8678-E9D7ED4B730E}">
      <dgm:prSet/>
      <dgm:spPr/>
      <dgm:t>
        <a:bodyPr/>
        <a:lstStyle/>
        <a:p>
          <a:endParaRPr lang="en-US"/>
        </a:p>
      </dgm:t>
    </dgm:pt>
    <dgm:pt modelId="{00B4CE24-2846-3F42-A3F4-DE5EDA60E732}">
      <dgm:prSet phldrT="[Text]"/>
      <dgm:spPr/>
      <dgm:t>
        <a:bodyPr/>
        <a:lstStyle/>
        <a:p>
          <a:r>
            <a:rPr lang="en-US" altLang="zh-CN" dirty="0" smtClean="0"/>
            <a:t>NYPD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7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felony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from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2014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to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present</a:t>
          </a:r>
          <a:endParaRPr lang="en-US" dirty="0"/>
        </a:p>
      </dgm:t>
    </dgm:pt>
    <dgm:pt modelId="{7939BCCC-0E4A-4B4E-95E7-F37F9CCB1368}" type="parTrans" cxnId="{EF95014B-EB2E-C743-B5F4-53E369425803}">
      <dgm:prSet/>
      <dgm:spPr/>
      <dgm:t>
        <a:bodyPr/>
        <a:lstStyle/>
        <a:p>
          <a:endParaRPr lang="en-US"/>
        </a:p>
      </dgm:t>
    </dgm:pt>
    <dgm:pt modelId="{D68E6538-1372-8C4D-8612-9DC5CE90B770}" type="sibTrans" cxnId="{EF95014B-EB2E-C743-B5F4-53E369425803}">
      <dgm:prSet/>
      <dgm:spPr/>
      <dgm:t>
        <a:bodyPr/>
        <a:lstStyle/>
        <a:p>
          <a:endParaRPr lang="en-US"/>
        </a:p>
      </dgm:t>
    </dgm:pt>
    <dgm:pt modelId="{AE6CF576-06B9-0843-B306-7128A29A0A8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34B2358-5E0C-EF49-9004-6E212FF4BB57}" type="sibTrans" cxnId="{DBB778D8-DDB2-D645-A720-52350680CD0A}">
      <dgm:prSet/>
      <dgm:spPr/>
      <dgm:t>
        <a:bodyPr/>
        <a:lstStyle/>
        <a:p>
          <a:endParaRPr lang="en-US"/>
        </a:p>
      </dgm:t>
    </dgm:pt>
    <dgm:pt modelId="{27D0003B-9300-E343-8B8D-92DC730CEA55}" type="parTrans" cxnId="{DBB778D8-DDB2-D645-A720-52350680CD0A}">
      <dgm:prSet/>
      <dgm:spPr/>
      <dgm:t>
        <a:bodyPr/>
        <a:lstStyle/>
        <a:p>
          <a:endParaRPr lang="en-US"/>
        </a:p>
      </dgm:t>
    </dgm:pt>
    <dgm:pt modelId="{676673F3-DA18-854A-BE74-518012E02771}" type="pres">
      <dgm:prSet presAssocID="{F4494682-C31B-6F4A-ABA5-15039D0BD15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7587FAA-08D5-6348-B0D1-191E41C6D289}" type="pres">
      <dgm:prSet presAssocID="{AE6CF576-06B9-0843-B306-7128A29A0A8D}" presName="singleCycle" presStyleCnt="0"/>
      <dgm:spPr/>
    </dgm:pt>
    <dgm:pt modelId="{08387352-CD09-5D44-BB86-B2AA5E590E57}" type="pres">
      <dgm:prSet presAssocID="{AE6CF576-06B9-0843-B306-7128A29A0A8D}" presName="singleCenter" presStyleLbl="node1" presStyleIdx="0" presStyleCnt="4" custScaleX="132552" custScaleY="63545" custLinFactNeighborX="-1076" custLinFactNeighborY="-215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17053015-C83B-A74B-8D86-897B5E282D94}" type="pres">
      <dgm:prSet presAssocID="{0851D847-12AA-8243-8969-9BCCC7413742}" presName="Name56" presStyleLbl="parChTrans1D2" presStyleIdx="0" presStyleCnt="3"/>
      <dgm:spPr/>
      <dgm:t>
        <a:bodyPr/>
        <a:lstStyle/>
        <a:p>
          <a:endParaRPr lang="en-US"/>
        </a:p>
      </dgm:t>
    </dgm:pt>
    <dgm:pt modelId="{5840F220-4B06-FB44-920E-EE59DA3CE94C}" type="pres">
      <dgm:prSet presAssocID="{3037162E-D0B5-F744-9310-832A2D6C951F}" presName="text0" presStyleLbl="node1" presStyleIdx="1" presStyleCnt="4" custScaleX="163268" custScaleY="137487" custRadScaleRad="102022" custRadScaleInc="-20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8D401B-10CB-564A-9599-5ED6314E0B2C}" type="pres">
      <dgm:prSet presAssocID="{4136354A-6A82-7F4A-9848-53317A90B2F2}" presName="Name56" presStyleLbl="parChTrans1D2" presStyleIdx="1" presStyleCnt="3"/>
      <dgm:spPr/>
      <dgm:t>
        <a:bodyPr/>
        <a:lstStyle/>
        <a:p>
          <a:endParaRPr lang="en-US"/>
        </a:p>
      </dgm:t>
    </dgm:pt>
    <dgm:pt modelId="{2772F142-6C45-6444-B4EF-BAEF4B785823}" type="pres">
      <dgm:prSet presAssocID="{9704E677-847B-C142-A3A7-D8A6D11A70F6}" presName="text0" presStyleLbl="node1" presStyleIdx="2" presStyleCnt="4" custScaleX="154914" custScaleY="144358" custRadScaleRad="130881" custRadScaleInc="-60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031AF-5652-694F-849F-B570C413A0DB}" type="pres">
      <dgm:prSet presAssocID="{7939BCCC-0E4A-4B4E-95E7-F37F9CCB136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4E5C2EE0-E8B4-DA44-B1B5-D0D16470FB7B}" type="pres">
      <dgm:prSet presAssocID="{00B4CE24-2846-3F42-A3F4-DE5EDA60E732}" presName="text0" presStyleLbl="node1" presStyleIdx="3" presStyleCnt="4" custScaleX="152169" custScaleY="154086" custRadScaleRad="126818" custRadScaleInc="58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C7FD9-8C72-1E48-93BB-6163DED96DF6}" type="presOf" srcId="{00B4CE24-2846-3F42-A3F4-DE5EDA60E732}" destId="{4E5C2EE0-E8B4-DA44-B1B5-D0D16470FB7B}" srcOrd="0" destOrd="0" presId="urn:microsoft.com/office/officeart/2008/layout/RadialCluster"/>
    <dgm:cxn modelId="{BC5E148A-4D6C-0E4E-8678-E9D7ED4B730E}" srcId="{AE6CF576-06B9-0843-B306-7128A29A0A8D}" destId="{9704E677-847B-C142-A3A7-D8A6D11A70F6}" srcOrd="1" destOrd="0" parTransId="{4136354A-6A82-7F4A-9848-53317A90B2F2}" sibTransId="{628DA330-2174-4142-B20F-ED786DE5C319}"/>
    <dgm:cxn modelId="{EF95014B-EB2E-C743-B5F4-53E369425803}" srcId="{AE6CF576-06B9-0843-B306-7128A29A0A8D}" destId="{00B4CE24-2846-3F42-A3F4-DE5EDA60E732}" srcOrd="2" destOrd="0" parTransId="{7939BCCC-0E4A-4B4E-95E7-F37F9CCB1368}" sibTransId="{D68E6538-1372-8C4D-8612-9DC5CE90B770}"/>
    <dgm:cxn modelId="{6FD2B344-314C-484E-96D0-258EB15BC4B4}" type="presOf" srcId="{AE6CF576-06B9-0843-B306-7128A29A0A8D}" destId="{08387352-CD09-5D44-BB86-B2AA5E590E57}" srcOrd="0" destOrd="0" presId="urn:microsoft.com/office/officeart/2008/layout/RadialCluster"/>
    <dgm:cxn modelId="{6D12FB93-F30C-5F46-8863-0DC29E4D9192}" type="presOf" srcId="{0851D847-12AA-8243-8969-9BCCC7413742}" destId="{17053015-C83B-A74B-8D86-897B5E282D94}" srcOrd="0" destOrd="0" presId="urn:microsoft.com/office/officeart/2008/layout/RadialCluster"/>
    <dgm:cxn modelId="{53C7D6D8-A837-224D-8B30-23FCD2099ADD}" type="presOf" srcId="{3037162E-D0B5-F744-9310-832A2D6C951F}" destId="{5840F220-4B06-FB44-920E-EE59DA3CE94C}" srcOrd="0" destOrd="0" presId="urn:microsoft.com/office/officeart/2008/layout/RadialCluster"/>
    <dgm:cxn modelId="{56204F04-4B96-F343-989F-791E2398DDB6}" type="presOf" srcId="{4136354A-6A82-7F4A-9848-53317A90B2F2}" destId="{7F8D401B-10CB-564A-9599-5ED6314E0B2C}" srcOrd="0" destOrd="0" presId="urn:microsoft.com/office/officeart/2008/layout/RadialCluster"/>
    <dgm:cxn modelId="{0191A7AB-85DA-8F4B-AA3A-DFEE91A4487A}" type="presOf" srcId="{7939BCCC-0E4A-4B4E-95E7-F37F9CCB1368}" destId="{19F031AF-5652-694F-849F-B570C413A0DB}" srcOrd="0" destOrd="0" presId="urn:microsoft.com/office/officeart/2008/layout/RadialCluster"/>
    <dgm:cxn modelId="{57293C4A-FEBB-4342-98D2-64B4726016BA}" type="presOf" srcId="{F4494682-C31B-6F4A-ABA5-15039D0BD157}" destId="{676673F3-DA18-854A-BE74-518012E02771}" srcOrd="0" destOrd="0" presId="urn:microsoft.com/office/officeart/2008/layout/RadialCluster"/>
    <dgm:cxn modelId="{DBB778D8-DDB2-D645-A720-52350680CD0A}" srcId="{F4494682-C31B-6F4A-ABA5-15039D0BD157}" destId="{AE6CF576-06B9-0843-B306-7128A29A0A8D}" srcOrd="0" destOrd="0" parTransId="{27D0003B-9300-E343-8B8D-92DC730CEA55}" sibTransId="{234B2358-5E0C-EF49-9004-6E212FF4BB57}"/>
    <dgm:cxn modelId="{3E3029A8-AE34-A14B-9BB6-D778207F2A96}" srcId="{AE6CF576-06B9-0843-B306-7128A29A0A8D}" destId="{3037162E-D0B5-F744-9310-832A2D6C951F}" srcOrd="0" destOrd="0" parTransId="{0851D847-12AA-8243-8969-9BCCC7413742}" sibTransId="{A6A20F4C-31C1-5C4F-B788-207F16B24EAB}"/>
    <dgm:cxn modelId="{6A3FD1EF-038F-D74A-9862-9B87649E8826}" type="presOf" srcId="{9704E677-847B-C142-A3A7-D8A6D11A70F6}" destId="{2772F142-6C45-6444-B4EF-BAEF4B785823}" srcOrd="0" destOrd="0" presId="urn:microsoft.com/office/officeart/2008/layout/RadialCluster"/>
    <dgm:cxn modelId="{728CF4F1-E87F-494E-8B75-7783B0CC3B72}" type="presParOf" srcId="{676673F3-DA18-854A-BE74-518012E02771}" destId="{17587FAA-08D5-6348-B0D1-191E41C6D289}" srcOrd="0" destOrd="0" presId="urn:microsoft.com/office/officeart/2008/layout/RadialCluster"/>
    <dgm:cxn modelId="{A6917B03-1B92-024D-AAF0-218144351B69}" type="presParOf" srcId="{17587FAA-08D5-6348-B0D1-191E41C6D289}" destId="{08387352-CD09-5D44-BB86-B2AA5E590E57}" srcOrd="0" destOrd="0" presId="urn:microsoft.com/office/officeart/2008/layout/RadialCluster"/>
    <dgm:cxn modelId="{0F922779-B3B5-424F-A24D-FFB576863522}" type="presParOf" srcId="{17587FAA-08D5-6348-B0D1-191E41C6D289}" destId="{17053015-C83B-A74B-8D86-897B5E282D94}" srcOrd="1" destOrd="0" presId="urn:microsoft.com/office/officeart/2008/layout/RadialCluster"/>
    <dgm:cxn modelId="{7CEFE6BD-E9A9-6941-ABE6-8724AA3E1547}" type="presParOf" srcId="{17587FAA-08D5-6348-B0D1-191E41C6D289}" destId="{5840F220-4B06-FB44-920E-EE59DA3CE94C}" srcOrd="2" destOrd="0" presId="urn:microsoft.com/office/officeart/2008/layout/RadialCluster"/>
    <dgm:cxn modelId="{7A09C55A-A055-7442-AC14-F7304DB49499}" type="presParOf" srcId="{17587FAA-08D5-6348-B0D1-191E41C6D289}" destId="{7F8D401B-10CB-564A-9599-5ED6314E0B2C}" srcOrd="3" destOrd="0" presId="urn:microsoft.com/office/officeart/2008/layout/RadialCluster"/>
    <dgm:cxn modelId="{6D5FA9C7-86DE-4D43-A967-641FD138069B}" type="presParOf" srcId="{17587FAA-08D5-6348-B0D1-191E41C6D289}" destId="{2772F142-6C45-6444-B4EF-BAEF4B785823}" srcOrd="4" destOrd="0" presId="urn:microsoft.com/office/officeart/2008/layout/RadialCluster"/>
    <dgm:cxn modelId="{360CC27F-8BAE-D740-B860-E64EFADAC707}" type="presParOf" srcId="{17587FAA-08D5-6348-B0D1-191E41C6D289}" destId="{19F031AF-5652-694F-849F-B570C413A0DB}" srcOrd="5" destOrd="0" presId="urn:microsoft.com/office/officeart/2008/layout/RadialCluster"/>
    <dgm:cxn modelId="{684EE876-A3D3-FC42-B68D-6F25182F8A6E}" type="presParOf" srcId="{17587FAA-08D5-6348-B0D1-191E41C6D289}" destId="{4E5C2EE0-E8B4-DA44-B1B5-D0D16470FB7B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87352-CD09-5D44-BB86-B2AA5E590E57}">
      <dsp:nvSpPr>
        <dsp:cNvPr id="0" name=""/>
        <dsp:cNvSpPr/>
      </dsp:nvSpPr>
      <dsp:spPr>
        <a:xfrm>
          <a:off x="2925393" y="2664459"/>
          <a:ext cx="2154765" cy="1032987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2975819" y="2714885"/>
        <a:ext cx="2053913" cy="932135"/>
      </dsp:txXfrm>
    </dsp:sp>
    <dsp:sp modelId="{17053015-C83B-A74B-8D86-897B5E282D94}">
      <dsp:nvSpPr>
        <dsp:cNvPr id="0" name=""/>
        <dsp:cNvSpPr/>
      </dsp:nvSpPr>
      <dsp:spPr>
        <a:xfrm rot="16199903">
          <a:off x="3419236" y="2080951"/>
          <a:ext cx="11670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701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0F220-4B06-FB44-920E-EE59DA3CE94C}">
      <dsp:nvSpPr>
        <dsp:cNvPr id="0" name=""/>
        <dsp:cNvSpPr/>
      </dsp:nvSpPr>
      <dsp:spPr>
        <a:xfrm>
          <a:off x="3113588" y="0"/>
          <a:ext cx="1778236" cy="14974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NY</a:t>
          </a:r>
          <a:r>
            <a:rPr lang="zh-CN" altLang="en-US" sz="2700" kern="1200" dirty="0" smtClean="0"/>
            <a:t> </a:t>
          </a:r>
          <a:r>
            <a:rPr lang="en-US" altLang="zh-CN" sz="2700" kern="1200" dirty="0" smtClean="0"/>
            <a:t>restrooms</a:t>
          </a:r>
          <a:endParaRPr lang="en-US" sz="2700" kern="1200" dirty="0"/>
        </a:p>
      </dsp:txBody>
      <dsp:txXfrm>
        <a:off x="3186687" y="73099"/>
        <a:ext cx="1632038" cy="1351244"/>
      </dsp:txXfrm>
    </dsp:sp>
    <dsp:sp modelId="{7F8D401B-10CB-564A-9599-5ED6314E0B2C}">
      <dsp:nvSpPr>
        <dsp:cNvPr id="0" name=""/>
        <dsp:cNvSpPr/>
      </dsp:nvSpPr>
      <dsp:spPr>
        <a:xfrm rot="1556769">
          <a:off x="5003849" y="3959746"/>
          <a:ext cx="11990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9009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2F142-6C45-6444-B4EF-BAEF4B785823}">
      <dsp:nvSpPr>
        <dsp:cNvPr id="0" name=""/>
        <dsp:cNvSpPr/>
      </dsp:nvSpPr>
      <dsp:spPr>
        <a:xfrm>
          <a:off x="6142432" y="3846388"/>
          <a:ext cx="1687249" cy="15722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Directory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of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public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park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with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toilet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in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NYC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Open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data</a:t>
          </a:r>
          <a:endParaRPr lang="en-US" sz="1900" kern="1200" dirty="0"/>
        </a:p>
      </dsp:txBody>
      <dsp:txXfrm>
        <a:off x="6219184" y="3923140"/>
        <a:ext cx="1533745" cy="1418774"/>
      </dsp:txXfrm>
    </dsp:sp>
    <dsp:sp modelId="{19F031AF-5652-694F-849F-B570C413A0DB}">
      <dsp:nvSpPr>
        <dsp:cNvPr id="0" name=""/>
        <dsp:cNvSpPr/>
      </dsp:nvSpPr>
      <dsp:spPr>
        <a:xfrm rot="9198421">
          <a:off x="1994586" y="3930172"/>
          <a:ext cx="10361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6155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C2EE0-E8B4-DA44-B1B5-D0D16470FB7B}">
      <dsp:nvSpPr>
        <dsp:cNvPr id="0" name=""/>
        <dsp:cNvSpPr/>
      </dsp:nvSpPr>
      <dsp:spPr>
        <a:xfrm>
          <a:off x="392448" y="3740436"/>
          <a:ext cx="1657351" cy="16782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NYPD</a:t>
          </a:r>
          <a:r>
            <a:rPr lang="zh-CN" altLang="en-US" sz="2500" kern="1200" baseline="0" dirty="0" smtClean="0"/>
            <a:t> </a:t>
          </a:r>
          <a:r>
            <a:rPr lang="en-US" altLang="zh-CN" sz="2500" kern="1200" baseline="0" dirty="0" smtClean="0"/>
            <a:t>7</a:t>
          </a:r>
          <a:r>
            <a:rPr lang="zh-CN" altLang="en-US" sz="2500" kern="1200" baseline="0" dirty="0" smtClean="0"/>
            <a:t> </a:t>
          </a:r>
          <a:r>
            <a:rPr lang="en-US" altLang="zh-CN" sz="2500" kern="1200" baseline="0" dirty="0" smtClean="0"/>
            <a:t>felony</a:t>
          </a:r>
          <a:r>
            <a:rPr lang="zh-CN" altLang="en-US" sz="2500" kern="1200" baseline="0" dirty="0" smtClean="0"/>
            <a:t> </a:t>
          </a:r>
          <a:r>
            <a:rPr lang="en-US" altLang="zh-CN" sz="2500" kern="1200" baseline="0" dirty="0" smtClean="0"/>
            <a:t>from</a:t>
          </a:r>
          <a:r>
            <a:rPr lang="zh-CN" altLang="en-US" sz="2500" kern="1200" baseline="0" dirty="0" smtClean="0"/>
            <a:t> </a:t>
          </a:r>
          <a:r>
            <a:rPr lang="en-US" altLang="zh-CN" sz="2500" kern="1200" baseline="0" dirty="0" smtClean="0"/>
            <a:t>2014</a:t>
          </a:r>
          <a:r>
            <a:rPr lang="zh-CN" altLang="en-US" sz="2500" kern="1200" baseline="0" dirty="0" smtClean="0"/>
            <a:t> </a:t>
          </a:r>
          <a:r>
            <a:rPr lang="en-US" altLang="zh-CN" sz="2500" kern="1200" baseline="0" dirty="0" smtClean="0"/>
            <a:t>to</a:t>
          </a:r>
          <a:r>
            <a:rPr lang="zh-CN" altLang="en-US" sz="2500" kern="1200" baseline="0" dirty="0" smtClean="0"/>
            <a:t> </a:t>
          </a:r>
          <a:r>
            <a:rPr lang="en-US" altLang="zh-CN" sz="2500" kern="1200" baseline="0" dirty="0" smtClean="0"/>
            <a:t>present</a:t>
          </a:r>
          <a:endParaRPr lang="en-US" sz="2500" kern="1200" dirty="0"/>
        </a:p>
      </dsp:txBody>
      <dsp:txXfrm>
        <a:off x="473353" y="3821341"/>
        <a:ext cx="1495541" cy="1516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TZstatsADS/project2-group6/tree/master/ap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statsADS/project2-group6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7881" y="4590034"/>
            <a:ext cx="6987645" cy="1388534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smtClean="0"/>
              <a:t>Group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members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:</a:t>
            </a:r>
            <a:r>
              <a:rPr lang="en-US" dirty="0" err="1" smtClean="0"/>
              <a:t>Chenlu</a:t>
            </a:r>
            <a:r>
              <a:rPr lang="en-US" dirty="0" smtClean="0"/>
              <a:t> </a:t>
            </a:r>
            <a:r>
              <a:rPr lang="en-US" dirty="0" err="1" smtClean="0"/>
              <a:t>Ji</a:t>
            </a:r>
            <a:r>
              <a:rPr lang="en-US" altLang="zh-CN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Husam</a:t>
            </a:r>
            <a:r>
              <a:rPr lang="en-US" dirty="0" smtClean="0"/>
              <a:t> </a:t>
            </a:r>
            <a:r>
              <a:rPr lang="en-US" dirty="0" err="1" smtClean="0"/>
              <a:t>Shakir</a:t>
            </a:r>
            <a:r>
              <a:rPr lang="en-US" altLang="zh-CN" dirty="0" smtClean="0"/>
              <a:t>,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Ruixiong</a:t>
            </a:r>
            <a:r>
              <a:rPr lang="en-US" dirty="0" smtClean="0"/>
              <a:t> </a:t>
            </a:r>
            <a:r>
              <a:rPr lang="en-US" dirty="0"/>
              <a:t>Shi </a:t>
            </a:r>
            <a:r>
              <a:rPr lang="en-US" altLang="zh-CN" dirty="0" smtClean="0"/>
              <a:t>,</a:t>
            </a:r>
            <a:r>
              <a:rPr lang="en-US" dirty="0" smtClean="0"/>
              <a:t>Xuan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Zuo</a:t>
            </a:r>
            <a:r>
              <a:rPr lang="en-US" altLang="zh-CN" dirty="0" smtClean="0"/>
              <a:t>,</a:t>
            </a:r>
            <a:r>
              <a:rPr lang="en-US" dirty="0" smtClean="0"/>
              <a:t> </a:t>
            </a:r>
          </a:p>
          <a:p>
            <a:r>
              <a:rPr lang="en-US" dirty="0" smtClean="0"/>
              <a:t>Yusen </a:t>
            </a:r>
            <a:r>
              <a:rPr lang="en-US" dirty="0"/>
              <a:t>Wang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12046958" cy="59802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4839323">
            <a:off x="6076325" y="3918017"/>
            <a:ext cx="780396" cy="3630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" y="416859"/>
            <a:ext cx="12153715" cy="6185647"/>
          </a:xfrm>
        </p:spPr>
      </p:pic>
    </p:spTree>
    <p:extLst>
      <p:ext uri="{BB962C8B-B14F-4D97-AF65-F5344CB8AC3E}">
        <p14:creationId xmlns:p14="http://schemas.microsoft.com/office/powerpoint/2010/main" val="10779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22" y="2133950"/>
            <a:ext cx="3285096" cy="1241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4508" y="783771"/>
            <a:ext cx="6650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Demo</a:t>
            </a:r>
            <a:r>
              <a:rPr lang="zh-CN" alt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063" y="4191990"/>
            <a:ext cx="8039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https://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github.com/TZstatsADS/project2-group6/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061" y="139535"/>
            <a:ext cx="10018713" cy="1752599"/>
          </a:xfrm>
        </p:spPr>
        <p:txBody>
          <a:bodyPr/>
          <a:lstStyle/>
          <a:p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56547">
            <a:off x="2510311" y="2431370"/>
            <a:ext cx="3004299" cy="4340514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6293656" y="1413164"/>
            <a:ext cx="4287259" cy="2648197"/>
          </a:xfrm>
          <a:prstGeom prst="cloudCallout">
            <a:avLst>
              <a:gd name="adj1" fmla="val -58005"/>
              <a:gd name="adj2" fmla="val 688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38" y="1733467"/>
            <a:ext cx="1793967" cy="17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47918"/>
            <a:ext cx="10018713" cy="1752599"/>
          </a:xfrm>
        </p:spPr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79494"/>
            <a:ext cx="10018713" cy="923366"/>
          </a:xfrm>
        </p:spPr>
        <p:txBody>
          <a:bodyPr/>
          <a:lstStyle/>
          <a:p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exactly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4" y="147918"/>
            <a:ext cx="10334079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28600"/>
            <a:ext cx="10018713" cy="1237129"/>
          </a:xfrm>
        </p:spPr>
        <p:txBody>
          <a:bodyPr/>
          <a:lstStyle/>
          <a:p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toilet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957" y="1775013"/>
            <a:ext cx="10018713" cy="7261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guy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toilet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/>
              <a:t>G</a:t>
            </a:r>
            <a:r>
              <a:rPr lang="en-US" altLang="zh-CN" dirty="0" smtClean="0"/>
              <a:t>oogle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9823" y="2810439"/>
            <a:ext cx="1007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2,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99" y="2810439"/>
            <a:ext cx="2187401" cy="2187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54" y="2810439"/>
            <a:ext cx="2232223" cy="2232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242" y="1595990"/>
            <a:ext cx="3610226" cy="49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05317"/>
            <a:ext cx="10018713" cy="3778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3200" dirty="0">
                <a:latin typeface="American Typewriter" charset="0"/>
                <a:ea typeface="American Typewriter" charset="0"/>
                <a:cs typeface="American Typewriter" charset="0"/>
              </a:rPr>
              <a:t>bowl-shaped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device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with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seat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you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sit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on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or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stand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near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when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emptying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the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body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of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urine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or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solid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waste,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or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another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device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used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for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this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purpose</a:t>
            </a:r>
            <a:r>
              <a:rPr lang="zh-CN" altLang="en-US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endParaRPr lang="en-US" altLang="zh-CN" sz="32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altLang="zh-CN" sz="3200" dirty="0" smtClean="0">
                <a:latin typeface="American Typewriter" charset="0"/>
                <a:ea typeface="American Typewriter" charset="0"/>
                <a:cs typeface="American Typewriter" charset="0"/>
              </a:rPr>
              <a:t>														</a:t>
            </a:r>
            <a:r>
              <a:rPr lang="en-US" altLang="zh-CN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-----------By</a:t>
            </a:r>
            <a:r>
              <a:rPr lang="zh-CN" alt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Cambridge</a:t>
            </a:r>
            <a:r>
              <a:rPr lang="zh-CN" alt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dictionary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7094" y="941294"/>
            <a:ext cx="899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What</a:t>
            </a:r>
            <a:r>
              <a:rPr lang="zh-CN" alt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4000" dirty="0" smtClean="0">
                <a:latin typeface="+mj-lt"/>
                <a:ea typeface="American Typewriter" charset="0"/>
                <a:cs typeface="American Typewriter" charset="0"/>
              </a:rPr>
              <a:t>we</a:t>
            </a:r>
            <a:r>
              <a:rPr lang="zh-CN" alt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are</a:t>
            </a:r>
            <a:r>
              <a:rPr lang="zh-CN" alt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looking</a:t>
            </a:r>
            <a:r>
              <a:rPr lang="zh-CN" alt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for</a:t>
            </a:r>
            <a:r>
              <a:rPr lang="en-US" altLang="zh-CN" sz="4000" dirty="0"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7" y="4235824"/>
            <a:ext cx="45316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zh-CN" altLang="en-US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is</a:t>
            </a:r>
            <a:r>
              <a:rPr lang="zh-CN" altLang="en-US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free</a:t>
            </a:r>
            <a:r>
              <a:rPr lang="zh-CN" altLang="en-US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</a:t>
            </a:r>
            <a:r>
              <a:rPr lang="zh-CN" altLang="en-US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3200" b="1" u="sng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entry</a:t>
            </a:r>
            <a:r>
              <a:rPr lang="en-US" altLang="zh-CN" sz="32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9891901" cy="1035424"/>
          </a:xfrm>
        </p:spPr>
        <p:txBody>
          <a:bodyPr/>
          <a:lstStyle/>
          <a:p>
            <a:r>
              <a:rPr lang="en-US" altLang="zh-CN" dirty="0" smtClean="0">
                <a:latin typeface="American Typewriter" charset="0"/>
                <a:ea typeface="American Typewriter" charset="0"/>
                <a:cs typeface="American Typewriter" charset="0"/>
              </a:rPr>
              <a:t>Here</a:t>
            </a:r>
            <a:r>
              <a:rPr lang="zh-CN" alt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dirty="0" smtClean="0">
                <a:latin typeface="American Typewriter" charset="0"/>
                <a:ea typeface="American Typewriter" charset="0"/>
                <a:cs typeface="American Typewriter" charset="0"/>
              </a:rPr>
              <a:t>is</a:t>
            </a:r>
            <a:r>
              <a:rPr lang="zh-CN" alt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dirty="0" smtClean="0">
                <a:latin typeface="American Typewriter" charset="0"/>
                <a:ea typeface="American Typewriter" charset="0"/>
                <a:cs typeface="American Typewriter" charset="0"/>
              </a:rPr>
              <a:t>our</a:t>
            </a:r>
            <a:r>
              <a:rPr lang="zh-CN" alt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dirty="0" smtClean="0">
                <a:latin typeface="American Typewriter" charset="0"/>
                <a:ea typeface="American Typewriter" charset="0"/>
                <a:cs typeface="American Typewriter" charset="0"/>
              </a:rPr>
              <a:t>solution: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70" y="2644588"/>
            <a:ext cx="3285096" cy="12416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24282" y="1869141"/>
            <a:ext cx="616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new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generation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of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powerful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shiny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product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allows</a:t>
            </a:r>
            <a:r>
              <a:rPr lang="zh-CN" alt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you:</a:t>
            </a:r>
          </a:p>
          <a:p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24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See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all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the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public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toilets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around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you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Plan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your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route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to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the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destination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Visualizing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possible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crimes</a:t>
            </a:r>
            <a:r>
              <a:rPr lang="zh-CN" altLang="en-US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altLang="zh-CN" sz="2400" b="1" dirty="0" smtClean="0">
                <a:latin typeface="American Typewriter" charset="0"/>
                <a:ea typeface="American Typewriter" charset="0"/>
                <a:cs typeface="American Typewriter" charset="0"/>
              </a:rPr>
              <a:t>around</a:t>
            </a:r>
            <a:endParaRPr lang="en-US" sz="24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11871"/>
          <a:stretch/>
        </p:blipFill>
        <p:spPr>
          <a:xfrm>
            <a:off x="0" y="416859"/>
            <a:ext cx="121470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93264078"/>
              </p:ext>
            </p:extLst>
          </p:nvPr>
        </p:nvGraphicFramePr>
        <p:xfrm>
          <a:off x="1951317" y="7804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68388" y="1075765"/>
            <a:ext cx="196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650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restrooms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public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67482" y="3939988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618</a:t>
            </a:r>
            <a:r>
              <a:rPr lang="zh-CN" altLang="en-US" dirty="0" smtClean="0"/>
              <a:t> </a:t>
            </a:r>
            <a:r>
              <a:rPr lang="en-US" altLang="zh-CN" dirty="0" smtClean="0"/>
              <a:t>public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toilet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parks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40541" y="3775929"/>
            <a:ext cx="217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76000+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crime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15753" y="4935071"/>
            <a:ext cx="200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668</a:t>
            </a:r>
            <a:r>
              <a:rPr lang="zh-CN" altLang="en-US" dirty="0" smtClean="0"/>
              <a:t> </a:t>
            </a:r>
            <a:r>
              <a:rPr lang="en-US" altLang="zh-CN" dirty="0" smtClean="0"/>
              <a:t>toilet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4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41294"/>
          </a:xfrm>
        </p:spPr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5076"/>
            <a:ext cx="12102783" cy="6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370</TotalTime>
  <Words>192</Words>
  <Application>Microsoft Macintosh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American Typewriter</vt:lpstr>
      <vt:lpstr>Corbel</vt:lpstr>
      <vt:lpstr>华文楷体</vt:lpstr>
      <vt:lpstr>Arial</vt:lpstr>
      <vt:lpstr>Parallax</vt:lpstr>
      <vt:lpstr>Group 6 App demo</vt:lpstr>
      <vt:lpstr>Do you have such problem before?</vt:lpstr>
      <vt:lpstr>The real world problem</vt:lpstr>
      <vt:lpstr>Real world problem of finding a toilet</vt:lpstr>
      <vt:lpstr>PowerPoint Presentation</vt:lpstr>
      <vt:lpstr>Here is our solution:</vt:lpstr>
      <vt:lpstr>PowerPoint Presentation</vt:lpstr>
      <vt:lpstr>PowerPoint Presentation</vt:lpstr>
      <vt:lpstr>How we beat Google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6 App demo</dc:title>
  <dc:creator>淘4130</dc:creator>
  <cp:lastModifiedBy>淘4130</cp:lastModifiedBy>
  <cp:revision>23</cp:revision>
  <dcterms:created xsi:type="dcterms:W3CDTF">2016-02-24T05:05:53Z</dcterms:created>
  <dcterms:modified xsi:type="dcterms:W3CDTF">2016-02-24T21:47:37Z</dcterms:modified>
</cp:coreProperties>
</file>